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9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9CDC-4A1F-4049-9099-00D7EBD08DFA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65C97-3527-42A2-AF18-13327BB69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329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9CDC-4A1F-4049-9099-00D7EBD08DFA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65C97-3527-42A2-AF18-13327BB69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592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9CDC-4A1F-4049-9099-00D7EBD08DFA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65C97-3527-42A2-AF18-13327BB69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3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9CDC-4A1F-4049-9099-00D7EBD08DFA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65C97-3527-42A2-AF18-13327BB69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654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9CDC-4A1F-4049-9099-00D7EBD08DFA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65C97-3527-42A2-AF18-13327BB69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885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9CDC-4A1F-4049-9099-00D7EBD08DFA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65C97-3527-42A2-AF18-13327BB69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925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9CDC-4A1F-4049-9099-00D7EBD08DFA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65C97-3527-42A2-AF18-13327BB69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940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9CDC-4A1F-4049-9099-00D7EBD08DFA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65C97-3527-42A2-AF18-13327BB69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27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9CDC-4A1F-4049-9099-00D7EBD08DFA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65C97-3527-42A2-AF18-13327BB69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76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9CDC-4A1F-4049-9099-00D7EBD08DFA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65C97-3527-42A2-AF18-13327BB69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010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9CDC-4A1F-4049-9099-00D7EBD08DFA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65C97-3527-42A2-AF18-13327BB69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426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39CDC-4A1F-4049-9099-00D7EBD08DFA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65C97-3527-42A2-AF18-13327BB69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77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ig3Bg8rth9o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KQ_S30Th1BI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rfline.com/surf-report/puerto-escondido-cam-mainland-mexico_5550/satellite-view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609600"/>
            <a:ext cx="7772400" cy="1470025"/>
          </a:xfrm>
        </p:spPr>
        <p:txBody>
          <a:bodyPr/>
          <a:lstStyle/>
          <a:p>
            <a:r>
              <a:rPr lang="en-US" dirty="0" smtClean="0"/>
              <a:t>Puerto Escondido</a:t>
            </a:r>
            <a:br>
              <a:rPr lang="en-US" dirty="0" smtClean="0"/>
            </a:br>
            <a:r>
              <a:rPr lang="en-US" dirty="0" smtClean="0"/>
              <a:t>Oaxaca, Mexico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62484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Joe </a:t>
            </a:r>
            <a:r>
              <a:rPr lang="en-US" dirty="0" err="1" smtClean="0"/>
              <a:t>Belamarich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0727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Videos of Puerto Escondido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www.youtube.com/watch?v=ig3Bg8rth9o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www.youtube.com/watch?v=KQ_S30Th1BI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300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References</a:t>
            </a:r>
            <a:r>
              <a:rPr lang="en-US" dirty="0"/>
              <a:t>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371600"/>
            <a:ext cx="8077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"Puerto Escondido Water Temperature and Wetsuit Guide." </a:t>
            </a:r>
            <a:r>
              <a:rPr lang="en-US" i="1" dirty="0"/>
              <a:t>Puerto Escondido Water Temperature (Sea) and Wetsuit Guide (Mexico</a:t>
            </a:r>
            <a:r>
              <a:rPr lang="en-US" dirty="0"/>
              <a:t>. Web. 26 Mar. 2012. &lt;http://www.surf-forecast.com/breaks/Puerto-Escondido/seatemp</a:t>
            </a:r>
            <a:r>
              <a:rPr lang="en-US" dirty="0" smtClean="0"/>
              <a:t>&gt;.</a:t>
            </a:r>
          </a:p>
          <a:p>
            <a:endParaRPr lang="en-US" dirty="0" smtClean="0"/>
          </a:p>
          <a:p>
            <a:r>
              <a:rPr lang="en-US" dirty="0"/>
              <a:t>Lyman, Christian D. "Surfing at Puerto Escondido." </a:t>
            </a:r>
            <a:r>
              <a:rPr lang="en-US" i="1" dirty="0"/>
              <a:t>The Pacific Coast of Mexico</a:t>
            </a:r>
            <a:r>
              <a:rPr lang="en-US" dirty="0"/>
              <a:t>. 7 Feb. 1995. Web. 26 Mar. 2012. &lt;http://www.tomzap.com/esc-lyma.html</a:t>
            </a:r>
            <a:r>
              <a:rPr lang="en-US" dirty="0" smtClean="0"/>
              <a:t>&gt;.</a:t>
            </a:r>
          </a:p>
          <a:p>
            <a:endParaRPr lang="pt-BR" dirty="0" smtClean="0"/>
          </a:p>
          <a:p>
            <a:r>
              <a:rPr lang="pt-BR" dirty="0" smtClean="0"/>
              <a:t>"</a:t>
            </a:r>
            <a:r>
              <a:rPr lang="pt-BR" dirty="0"/>
              <a:t>Puerto Escondido Cam." </a:t>
            </a:r>
            <a:r>
              <a:rPr lang="pt-BR" i="1" dirty="0"/>
              <a:t>Surfline.com</a:t>
            </a:r>
            <a:r>
              <a:rPr lang="pt-BR" dirty="0"/>
              <a:t>. Web. 26 Mar. 2012. &lt;http://www.surfline.com/surf-report/puerto-escondido-mainland-mexico_5550</a:t>
            </a:r>
            <a:r>
              <a:rPr lang="pt-BR" dirty="0" smtClean="0"/>
              <a:t>/&gt;.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Daniel. "Puerto Escondido." </a:t>
            </a:r>
            <a:r>
              <a:rPr lang="en-US" i="1" dirty="0"/>
              <a:t>Treks and Tracks</a:t>
            </a:r>
            <a:r>
              <a:rPr lang="en-US" dirty="0"/>
              <a:t>. 12 May 2011. Web. 26 Mar. 2012. &lt;http://treksandtracks.com/blogs/?p=705</a:t>
            </a:r>
            <a:r>
              <a:rPr lang="en-US" dirty="0" smtClean="0"/>
              <a:t>&gt;.</a:t>
            </a:r>
          </a:p>
          <a:p>
            <a:endParaRPr lang="en-US" dirty="0"/>
          </a:p>
          <a:p>
            <a:r>
              <a:rPr lang="en-US" dirty="0" err="1"/>
              <a:t>Delsol</a:t>
            </a:r>
            <a:r>
              <a:rPr lang="en-US" dirty="0"/>
              <a:t>, Christine. "</a:t>
            </a:r>
            <a:r>
              <a:rPr lang="en-US" dirty="0" err="1"/>
              <a:t>SFGate</a:t>
            </a:r>
            <a:r>
              <a:rPr lang="en-US" dirty="0"/>
              <a:t>/San Francisco Chronicle | Puerto Escondido, Oaxaca Mexico." </a:t>
            </a:r>
            <a:r>
              <a:rPr lang="en-US" i="1" dirty="0"/>
              <a:t>10 Reasons to Pack Your Bags for Puerto Escondido</a:t>
            </a:r>
            <a:r>
              <a:rPr lang="en-US" dirty="0"/>
              <a:t>. 13 July 2011. Web. 26 Mar. 2012. &lt;http://puertorealestate.com/pack-bags-for-puerto-escondido.htm&gt;.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757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3276599"/>
            <a:ext cx="8534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/>
              <a:t>Surf is seasonal in Puerto Escondido:</a:t>
            </a:r>
          </a:p>
          <a:p>
            <a:r>
              <a:rPr lang="en-US" sz="2000" b="1" dirty="0"/>
              <a:t>	</a:t>
            </a:r>
            <a:r>
              <a:rPr lang="en-US" sz="2000" b="1" dirty="0" smtClean="0"/>
              <a:t>Waves range from small to medium in size from November – April (dry season)</a:t>
            </a:r>
          </a:p>
          <a:p>
            <a:r>
              <a:rPr lang="en-US" sz="2000" b="1" dirty="0"/>
              <a:t>	</a:t>
            </a:r>
            <a:r>
              <a:rPr lang="en-US" sz="2000" b="1" dirty="0" smtClean="0"/>
              <a:t>Small to large beginning in early May (rainy season).</a:t>
            </a:r>
          </a:p>
          <a:p>
            <a:endParaRPr lang="en-US" sz="20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/>
              <a:t>The seasonal change occurs over the period of one week. This drastic change in weather brings an increase in waves size with it.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/>
              <a:t>The change in weather also brings in strong offshore winds that can create waves ideal for competitive surfing.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231691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1"/>
            <a:ext cx="8229600" cy="2895599"/>
          </a:xfrm>
        </p:spPr>
        <p:txBody>
          <a:bodyPr/>
          <a:lstStyle/>
          <a:p>
            <a:r>
              <a:rPr lang="en-US" dirty="0" smtClean="0"/>
              <a:t>Due to the strong offshore winds that come in during the rainy season, waves break closer to the shore. </a:t>
            </a:r>
          </a:p>
          <a:p>
            <a:r>
              <a:rPr lang="en-US" dirty="0" smtClean="0"/>
              <a:t>It is advised that only experienced surfers ride these large and powerful waves.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4735286"/>
            <a:ext cx="82296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Waves are typically steep barreling waves with a SSW swell.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389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191000"/>
            <a:ext cx="2971800" cy="23526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1295400"/>
            <a:ext cx="4762500" cy="34480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Puerto Escondido Water Temp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62743"/>
            <a:ext cx="4114800" cy="23513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Water temperatures are at there highest during the first week of August reaching temps in the range of 84 – 86°F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2971800"/>
            <a:ext cx="4419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Temps are the lowest during mid January ranging from 79 – 82°F.</a:t>
            </a:r>
          </a:p>
          <a:p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3771900" y="4762500"/>
            <a:ext cx="510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Since the waters off Puerto Escondido are warm year round, a rash vest and board shorts should be more than enough clothing for riders.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61071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temp of the water closer to shore can vary from  the average of the open waters. </a:t>
            </a:r>
          </a:p>
          <a:p>
            <a:r>
              <a:rPr lang="en-US" dirty="0" smtClean="0"/>
              <a:t>This is contributed to heavy rains or long periods of strong offshore winds. </a:t>
            </a:r>
          </a:p>
          <a:p>
            <a:r>
              <a:rPr lang="en-US" dirty="0" smtClean="0"/>
              <a:t>The offshore winds bring colder deep waters to the surface replacing the warmer waters.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836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Puerto Escondido Sea Floor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1"/>
            <a:ext cx="8458200" cy="3962400"/>
          </a:xfrm>
        </p:spPr>
        <p:txBody>
          <a:bodyPr/>
          <a:lstStyle/>
          <a:p>
            <a:r>
              <a:rPr lang="en-US" dirty="0" smtClean="0"/>
              <a:t>Puerto Escondido has a steep sea floor</a:t>
            </a:r>
          </a:p>
          <a:p>
            <a:r>
              <a:rPr lang="en-US" dirty="0" smtClean="0"/>
              <a:t>If you travel out only 100 feet from shore, you would be about 100 feet from the sea floor</a:t>
            </a:r>
          </a:p>
          <a:p>
            <a:r>
              <a:rPr lang="en-US" dirty="0" smtClean="0"/>
              <a:t>There is no continental shelf off the shore and no land mass to interfere with a swell</a:t>
            </a:r>
          </a:p>
          <a:p>
            <a:r>
              <a:rPr lang="en-US" dirty="0" smtClean="0"/>
              <a:t>Waves retain 100% of their power until they reach the shore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9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95600" y="-152400"/>
            <a:ext cx="152400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791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Traveling to Puerto Escondido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An article posted on Puertorealestate.com lists 10 reasons for travelers to visit Puerto Escondido. These reasons include:</a:t>
            </a:r>
          </a:p>
          <a:p>
            <a:pPr marL="0" indent="0">
              <a:buNone/>
            </a:pPr>
            <a:r>
              <a:rPr lang="en-US" dirty="0" smtClean="0"/>
              <a:t>1. Beauty – Just look around</a:t>
            </a:r>
          </a:p>
          <a:p>
            <a:pPr marL="0" indent="0">
              <a:buNone/>
            </a:pPr>
            <a:r>
              <a:rPr lang="en-US" dirty="0" smtClean="0"/>
              <a:t>2. Balance – a fishing port and  market are available along with the beach</a:t>
            </a:r>
          </a:p>
          <a:p>
            <a:pPr marL="0" indent="0">
              <a:buNone/>
            </a:pPr>
            <a:r>
              <a:rPr lang="en-US" dirty="0" smtClean="0"/>
              <a:t>3. Affordability – In the off season bungalows could cost as low as $25</a:t>
            </a:r>
          </a:p>
          <a:p>
            <a:pPr marL="0" indent="0">
              <a:buNone/>
            </a:pPr>
            <a:r>
              <a:rPr lang="en-US" dirty="0" smtClean="0"/>
              <a:t>4. Mexican-ness – Mexican history and tradition are all around</a:t>
            </a:r>
          </a:p>
          <a:p>
            <a:pPr marL="0" indent="0">
              <a:buNone/>
            </a:pPr>
            <a:r>
              <a:rPr lang="en-US" dirty="0" smtClean="0"/>
              <a:t>5. Surf Culture – Ideal spot for surfers</a:t>
            </a:r>
          </a:p>
          <a:p>
            <a:pPr marL="0" indent="0">
              <a:buNone/>
            </a:pPr>
            <a:r>
              <a:rPr lang="en-US" dirty="0" smtClean="0"/>
              <a:t>6. Adventure – travelers can take time to go hiking or kayaking</a:t>
            </a:r>
          </a:p>
          <a:p>
            <a:pPr marL="0" indent="0">
              <a:buNone/>
            </a:pPr>
            <a:r>
              <a:rPr lang="en-US" dirty="0" smtClean="0"/>
              <a:t>7. Day Trips - </a:t>
            </a:r>
          </a:p>
          <a:p>
            <a:pPr marL="0" indent="0">
              <a:buNone/>
            </a:pPr>
            <a:r>
              <a:rPr lang="en-US" dirty="0" smtClean="0"/>
              <a:t>8. Gina – Oaxaca’s state tourism representative</a:t>
            </a:r>
          </a:p>
          <a:p>
            <a:pPr marL="0" indent="0">
              <a:buNone/>
            </a:pPr>
            <a:r>
              <a:rPr lang="en-US" dirty="0" smtClean="0"/>
              <a:t>9. Safety – Even though there is a high crime rate in Oaxaca, Puerto Escondido stays clear from it</a:t>
            </a:r>
          </a:p>
          <a:p>
            <a:pPr marL="0" indent="0">
              <a:buNone/>
            </a:pPr>
            <a:r>
              <a:rPr lang="en-US" dirty="0" smtClean="0"/>
              <a:t>10. Lack of Traffic – Additional lanes have been added to roads for faster travel and less traffic</a:t>
            </a:r>
          </a:p>
        </p:txBody>
      </p:sp>
    </p:spTree>
    <p:extLst>
      <p:ext uri="{BB962C8B-B14F-4D97-AF65-F5344CB8AC3E}">
        <p14:creationId xmlns:p14="http://schemas.microsoft.com/office/powerpoint/2010/main" val="838593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Puerto Escondido Satellite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419600"/>
            <a:ext cx="7543800" cy="3001963"/>
          </a:xfrm>
        </p:spPr>
        <p:txBody>
          <a:bodyPr/>
          <a:lstStyle/>
          <a:p>
            <a:r>
              <a:rPr lang="en-US" dirty="0">
                <a:hlinkClick r:id="rId3"/>
              </a:rPr>
              <a:t>http://www.surfline.com/surf-report/puerto-escondido-cam-mainland-mexico_5550/satellite-view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23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551</Words>
  <Application>Microsoft Office PowerPoint</Application>
  <PresentationFormat>On-screen Show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Puerto Escondido Oaxaca, Mexico</vt:lpstr>
      <vt:lpstr>PowerPoint Presentation</vt:lpstr>
      <vt:lpstr>PowerPoint Presentation</vt:lpstr>
      <vt:lpstr>Puerto Escondido Water Temp</vt:lpstr>
      <vt:lpstr>PowerPoint Presentation</vt:lpstr>
      <vt:lpstr>Puerto Escondido Sea Floor </vt:lpstr>
      <vt:lpstr>PowerPoint Presentation</vt:lpstr>
      <vt:lpstr>Traveling to Puerto Escondido</vt:lpstr>
      <vt:lpstr>Puerto Escondido Satellite View</vt:lpstr>
      <vt:lpstr>Videos of Puerto Escondido</vt:lpstr>
      <vt:lpstr>References: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Puerto Escondido Oaxaca, Mexico</dc:title>
  <dc:creator>Bela</dc:creator>
  <cp:lastModifiedBy>wernerd</cp:lastModifiedBy>
  <cp:revision>19</cp:revision>
  <dcterms:created xsi:type="dcterms:W3CDTF">2012-03-26T03:55:41Z</dcterms:created>
  <dcterms:modified xsi:type="dcterms:W3CDTF">2012-03-26T19:58:27Z</dcterms:modified>
</cp:coreProperties>
</file>